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1" r:id="rId1"/>
  </p:sldMasterIdLst>
  <p:notesMasterIdLst>
    <p:notesMasterId r:id="rId13"/>
  </p:notesMasterIdLst>
  <p:sldIdLst>
    <p:sldId id="256" r:id="rId2"/>
    <p:sldId id="277" r:id="rId3"/>
    <p:sldId id="278" r:id="rId4"/>
    <p:sldId id="281" r:id="rId5"/>
    <p:sldId id="279" r:id="rId6"/>
    <p:sldId id="280" r:id="rId7"/>
    <p:sldId id="257" r:id="rId8"/>
    <p:sldId id="263" r:id="rId9"/>
    <p:sldId id="269" r:id="rId10"/>
    <p:sldId id="27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54031" autoAdjust="0"/>
  </p:normalViewPr>
  <p:slideViewPr>
    <p:cSldViewPr snapToGrid="0">
      <p:cViewPr>
        <p:scale>
          <a:sx n="44" d="100"/>
          <a:sy n="44" d="100"/>
        </p:scale>
        <p:origin x="2194" y="2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03312-38E6-4810-9069-FFC7DB10CECA}" type="datetimeFigureOut">
              <a:rPr lang="nb-NO" smtClean="0"/>
              <a:t>10.06.2013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77FBC-E72D-479A-BAF7-A9ED462E72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4013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The Enterprise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really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excited</a:t>
            </a:r>
            <a:r>
              <a:rPr lang="nb-NO" baseline="0" dirty="0" smtClean="0"/>
              <a:t> as </a:t>
            </a:r>
            <a:r>
              <a:rPr lang="nb-NO" baseline="0" dirty="0" err="1" smtClean="0"/>
              <a:t>t</a:t>
            </a:r>
            <a:r>
              <a:rPr lang="nb-NO" dirty="0" err="1" smtClean="0"/>
              <a:t>his</a:t>
            </a:r>
            <a:r>
              <a:rPr lang="nb-NO" baseline="0" dirty="0" smtClean="0"/>
              <a:t> </a:t>
            </a:r>
            <a:r>
              <a:rPr lang="nb-NO" baseline="0" dirty="0" smtClean="0"/>
              <a:t>is his first </a:t>
            </a:r>
            <a:r>
              <a:rPr lang="nb-NO" baseline="0" dirty="0" err="1" smtClean="0"/>
              <a:t>public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appearance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possibly</a:t>
            </a:r>
            <a:r>
              <a:rPr lang="nb-NO" baseline="0" dirty="0" smtClean="0"/>
              <a:t> his last?</a:t>
            </a:r>
          </a:p>
          <a:p>
            <a:r>
              <a:rPr lang="nb-NO" dirty="0" smtClean="0"/>
              <a:t>I am Bjørn Einar Bjartnes and I am </a:t>
            </a:r>
            <a:r>
              <a:rPr lang="nb-NO" dirty="0" err="1" smtClean="0"/>
              <a:t>the</a:t>
            </a:r>
            <a:r>
              <a:rPr lang="nb-NO" dirty="0" smtClean="0"/>
              <a:t> Enterprise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. Bjartnes </a:t>
            </a:r>
            <a:r>
              <a:rPr lang="nb-NO" baseline="0" dirty="0" err="1" smtClean="0"/>
              <a:t>works</a:t>
            </a:r>
            <a:r>
              <a:rPr lang="nb-NO" baseline="0" dirty="0" smtClean="0"/>
              <a:t> in Computas, </a:t>
            </a:r>
            <a:r>
              <a:rPr lang="nb-NO" baseline="0" dirty="0" err="1" smtClean="0"/>
              <a:t>come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us</a:t>
            </a:r>
            <a:r>
              <a:rPr lang="nb-NO" baseline="0" dirty="0" smtClean="0"/>
              <a:t> at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stand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hall.</a:t>
            </a:r>
            <a:endParaRPr lang="nb-NO" dirty="0" smtClean="0"/>
          </a:p>
          <a:p>
            <a:r>
              <a:rPr lang="nb-NO" dirty="0" err="1" smtClean="0"/>
              <a:t>What</a:t>
            </a:r>
            <a:r>
              <a:rPr lang="nb-NO" baseline="0" dirty="0" smtClean="0"/>
              <a:t> is an Enterprise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?</a:t>
            </a:r>
            <a:br>
              <a:rPr lang="nb-NO" baseline="0" dirty="0" smtClean="0"/>
            </a:br>
            <a:r>
              <a:rPr lang="nb-NO" baseline="0" dirty="0" err="1" smtClean="0"/>
              <a:t>Does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stuff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does</a:t>
            </a:r>
            <a:r>
              <a:rPr lang="nb-NO" baseline="0" dirty="0" smtClean="0"/>
              <a:t> not </a:t>
            </a:r>
            <a:r>
              <a:rPr lang="nb-NO" baseline="0" dirty="0" err="1" smtClean="0"/>
              <a:t>not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traditionally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belong</a:t>
            </a:r>
            <a:r>
              <a:rPr lang="nb-NO" baseline="0" dirty="0" smtClean="0"/>
              <a:t>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corporate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world</a:t>
            </a:r>
            <a:r>
              <a:rPr lang="nb-NO" baseline="0" dirty="0" smtClean="0"/>
              <a:t> </a:t>
            </a:r>
          </a:p>
          <a:p>
            <a:r>
              <a:rPr lang="nb-NO" baseline="0" dirty="0" smtClean="0"/>
              <a:t>I </a:t>
            </a:r>
            <a:r>
              <a:rPr lang="nb-NO" baseline="0" dirty="0" err="1" smtClean="0"/>
              <a:t>don’t</a:t>
            </a:r>
            <a:r>
              <a:rPr lang="nb-NO" baseline="0" dirty="0" smtClean="0"/>
              <a:t> have time to </a:t>
            </a:r>
            <a:r>
              <a:rPr lang="nb-NO" baseline="0" dirty="0" err="1" smtClean="0"/>
              <a:t>explain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is a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.</a:t>
            </a:r>
          </a:p>
          <a:p>
            <a:r>
              <a:rPr lang="nb-NO" baseline="0" dirty="0" smtClean="0"/>
              <a:t>If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feel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need</a:t>
            </a:r>
            <a:r>
              <a:rPr lang="nb-NO" baseline="0" dirty="0" smtClean="0"/>
              <a:t> an </a:t>
            </a:r>
            <a:r>
              <a:rPr lang="nb-NO" baseline="0" dirty="0" err="1" smtClean="0"/>
              <a:t>explanation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before</a:t>
            </a:r>
            <a:r>
              <a:rPr lang="nb-NO" baseline="0" dirty="0" smtClean="0"/>
              <a:t> I </a:t>
            </a:r>
            <a:r>
              <a:rPr lang="nb-NO" baseline="0" dirty="0" err="1" smtClean="0"/>
              <a:t>move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pick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one</a:t>
            </a:r>
            <a:r>
              <a:rPr lang="nb-NO" baseline="0" dirty="0" smtClean="0"/>
              <a:t>:</a:t>
            </a:r>
          </a:p>
          <a:p>
            <a:r>
              <a:rPr lang="nb-NO" baseline="0" dirty="0" smtClean="0"/>
              <a:t>- The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is at risk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laughed</a:t>
            </a:r>
            <a:r>
              <a:rPr lang="nb-NO" baseline="0" dirty="0" smtClean="0"/>
              <a:t> at/</a:t>
            </a:r>
            <a:r>
              <a:rPr lang="nb-NO" baseline="0" dirty="0" err="1" smtClean="0"/>
              <a:t>ridiculed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therefor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hides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behind</a:t>
            </a:r>
            <a:r>
              <a:rPr lang="nb-NO" baseline="0" dirty="0" smtClean="0"/>
              <a:t> a </a:t>
            </a:r>
            <a:r>
              <a:rPr lang="nb-NO" baseline="0" dirty="0" err="1" smtClean="0"/>
              <a:t>clowns</a:t>
            </a:r>
            <a:r>
              <a:rPr lang="nb-NO" baseline="0" dirty="0" smtClean="0"/>
              <a:t> mask</a:t>
            </a:r>
          </a:p>
          <a:p>
            <a:pPr marL="171450" indent="-171450">
              <a:buFontTx/>
              <a:buChar char="-"/>
            </a:pPr>
            <a:r>
              <a:rPr lang="nb-NO" baseline="0" dirty="0" smtClean="0"/>
              <a:t>The Enterprise and </a:t>
            </a:r>
            <a:r>
              <a:rPr lang="nb-NO" baseline="0" dirty="0" err="1" smtClean="0"/>
              <a:t>its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flawed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reasoning</a:t>
            </a:r>
            <a:r>
              <a:rPr lang="nb-NO" baseline="0" dirty="0" smtClean="0"/>
              <a:t> makes him </a:t>
            </a:r>
            <a:r>
              <a:rPr lang="nb-NO" baseline="0" dirty="0" err="1" smtClean="0"/>
              <a:t>sad</a:t>
            </a:r>
            <a:r>
              <a:rPr lang="nb-NO" baseline="0" dirty="0" smtClean="0"/>
              <a:t>. The smile is </a:t>
            </a:r>
            <a:r>
              <a:rPr lang="nb-NO" baseline="0" dirty="0" err="1" smtClean="0"/>
              <a:t>ironic</a:t>
            </a:r>
            <a:r>
              <a:rPr lang="nb-NO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nb-NO" baseline="0" dirty="0" err="1" smtClean="0"/>
              <a:t>Coding</a:t>
            </a:r>
            <a:r>
              <a:rPr lang="nb-NO" baseline="0" dirty="0" smtClean="0"/>
              <a:t> SharePoint </a:t>
            </a:r>
            <a:r>
              <a:rPr lang="nb-NO" baseline="0" dirty="0" err="1" smtClean="0"/>
              <a:t>solutions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Linux in VIM makes him </a:t>
            </a:r>
            <a:r>
              <a:rPr lang="nb-NO" baseline="0" dirty="0" err="1" smtClean="0"/>
              <a:t>feel</a:t>
            </a:r>
            <a:r>
              <a:rPr lang="nb-NO" baseline="0" dirty="0" smtClean="0"/>
              <a:t> like The Joker</a:t>
            </a:r>
          </a:p>
          <a:p>
            <a:pPr marL="0" indent="0">
              <a:buFontTx/>
              <a:buNone/>
            </a:pPr>
            <a:r>
              <a:rPr lang="nb-NO" baseline="0" dirty="0" smtClean="0"/>
              <a:t>If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are</a:t>
            </a:r>
            <a:r>
              <a:rPr lang="nb-NO" baseline="0" dirty="0" smtClean="0"/>
              <a:t> more like </a:t>
            </a:r>
            <a:r>
              <a:rPr lang="nb-NO" baseline="0" dirty="0" err="1" smtClean="0"/>
              <a:t>me</a:t>
            </a:r>
            <a:r>
              <a:rPr lang="nb-NO" baseline="0" dirty="0" smtClean="0"/>
              <a:t>, make up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theory</a:t>
            </a:r>
            <a:endParaRPr lang="nb-NO" baseline="0" dirty="0" smtClean="0"/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0969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Just to show </a:t>
            </a:r>
            <a:r>
              <a:rPr lang="nb-NO" dirty="0" err="1" smtClean="0"/>
              <a:t>what</a:t>
            </a:r>
            <a:r>
              <a:rPr lang="nb-NO" dirty="0" smtClean="0"/>
              <a:t> it is </a:t>
            </a:r>
            <a:r>
              <a:rPr lang="nb-NO" dirty="0" err="1" smtClean="0"/>
              <a:t>we</a:t>
            </a:r>
            <a:r>
              <a:rPr lang="nb-NO" dirty="0" smtClean="0"/>
              <a:t> </a:t>
            </a:r>
            <a:r>
              <a:rPr lang="nb-NO" dirty="0" err="1" smtClean="0"/>
              <a:t>are</a:t>
            </a:r>
            <a:r>
              <a:rPr lang="nb-NO" dirty="0" smtClean="0"/>
              <a:t> </a:t>
            </a:r>
            <a:r>
              <a:rPr lang="nb-NO" dirty="0" err="1" smtClean="0"/>
              <a:t>building</a:t>
            </a:r>
            <a:r>
              <a:rPr lang="nb-NO" dirty="0" smtClean="0"/>
              <a:t>, to </a:t>
            </a:r>
            <a:r>
              <a:rPr lang="nb-NO" dirty="0" err="1" smtClean="0"/>
              <a:t>avoid</a:t>
            </a:r>
            <a:r>
              <a:rPr lang="nb-NO" dirty="0" smtClean="0"/>
              <a:t> </a:t>
            </a:r>
            <a:r>
              <a:rPr lang="nb-NO" dirty="0" err="1" smtClean="0"/>
              <a:t>being</a:t>
            </a:r>
            <a:r>
              <a:rPr lang="nb-NO" dirty="0" smtClean="0"/>
              <a:t> to </a:t>
            </a:r>
            <a:r>
              <a:rPr lang="nb-NO" dirty="0" err="1" smtClean="0"/>
              <a:t>abstract</a:t>
            </a:r>
            <a:r>
              <a:rPr lang="nb-NO" dirty="0" smtClean="0"/>
              <a:t>.</a:t>
            </a:r>
            <a:r>
              <a:rPr lang="nb-NO" baseline="0" dirty="0" smtClean="0"/>
              <a:t> </a:t>
            </a:r>
          </a:p>
          <a:p>
            <a:r>
              <a:rPr lang="nb-NO" baseline="0" dirty="0" err="1" smtClean="0"/>
              <a:t>Multi-user</a:t>
            </a:r>
            <a:r>
              <a:rPr lang="nb-NO" baseline="0" dirty="0" smtClean="0"/>
              <a:t>, real-time app.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here</a:t>
            </a:r>
            <a:r>
              <a:rPr lang="nb-NO" baseline="0" dirty="0" smtClean="0"/>
              <a:t> is a SharePoint </a:t>
            </a:r>
            <a:r>
              <a:rPr lang="nb-NO" baseline="0" dirty="0" err="1" smtClean="0"/>
              <a:t>task</a:t>
            </a:r>
            <a:r>
              <a:rPr lang="nb-NO" baseline="0" dirty="0" smtClean="0"/>
              <a:t> list, </a:t>
            </a:r>
            <a:r>
              <a:rPr lang="nb-NO" baseline="0" dirty="0" err="1" smtClean="0"/>
              <a:t>but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it’s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running</a:t>
            </a:r>
            <a:r>
              <a:rPr lang="nb-NO" baseline="0" dirty="0" smtClean="0"/>
              <a:t> in node.js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a </a:t>
            </a:r>
            <a:r>
              <a:rPr lang="nb-NO" baseline="0" dirty="0" err="1" smtClean="0"/>
              <a:t>custom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interface</a:t>
            </a:r>
            <a:r>
              <a:rPr lang="nb-NO" baseline="0" dirty="0" smtClean="0"/>
              <a:t>.</a:t>
            </a:r>
          </a:p>
          <a:p>
            <a:r>
              <a:rPr lang="nb-NO" baseline="0" dirty="0" err="1" smtClean="0"/>
              <a:t>Also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using</a:t>
            </a:r>
            <a:r>
              <a:rPr lang="nb-NO" baseline="0" dirty="0" smtClean="0"/>
              <a:t> a </a:t>
            </a:r>
            <a:r>
              <a:rPr lang="nb-NO" baseline="0" dirty="0" err="1" smtClean="0"/>
              <a:t>leap</a:t>
            </a:r>
            <a:r>
              <a:rPr lang="nb-NO" baseline="0" dirty="0" smtClean="0"/>
              <a:t> motion </a:t>
            </a:r>
            <a:r>
              <a:rPr lang="nb-NO" baseline="0" dirty="0" err="1" smtClean="0"/>
              <a:t>device</a:t>
            </a:r>
            <a:r>
              <a:rPr lang="nb-NO" baseline="0" dirty="0" smtClean="0"/>
              <a:t> to do non-touch </a:t>
            </a:r>
            <a:r>
              <a:rPr lang="nb-NO" baseline="0" dirty="0" err="1" smtClean="0"/>
              <a:t>stuffl</a:t>
            </a:r>
            <a:endParaRPr lang="nb-NO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72823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aseline="0" dirty="0" smtClean="0"/>
              <a:t>Works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Windows, Linux and Mac. Has </a:t>
            </a:r>
            <a:r>
              <a:rPr lang="nb-NO" baseline="0" dirty="0" err="1" smtClean="0"/>
              <a:t>now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professional</a:t>
            </a:r>
            <a:r>
              <a:rPr lang="nb-NO" baseline="0" dirty="0" smtClean="0"/>
              <a:t> support for stable </a:t>
            </a:r>
            <a:r>
              <a:rPr lang="nb-NO" baseline="0" dirty="0" err="1" smtClean="0"/>
              <a:t>releases</a:t>
            </a:r>
            <a:r>
              <a:rPr lang="nb-NO" baseline="0" dirty="0" smtClean="0"/>
              <a:t>.</a:t>
            </a:r>
          </a:p>
          <a:p>
            <a:r>
              <a:rPr lang="nb-NO" baseline="0" dirty="0" smtClean="0"/>
              <a:t>Microsoft is </a:t>
            </a:r>
            <a:r>
              <a:rPr lang="nb-NO" baseline="0" dirty="0" err="1" smtClean="0"/>
              <a:t>using</a:t>
            </a:r>
            <a:r>
              <a:rPr lang="nb-NO" baseline="0" dirty="0" smtClean="0"/>
              <a:t> and support node </a:t>
            </a:r>
            <a:r>
              <a:rPr lang="nb-NO" baseline="0" dirty="0" err="1" smtClean="0"/>
              <a:t>use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baseline="0" dirty="0" smtClean="0"/>
              <a:t>It is more </a:t>
            </a:r>
            <a:r>
              <a:rPr lang="nb-NO" baseline="0" dirty="0" err="1" smtClean="0"/>
              <a:t>than</a:t>
            </a:r>
            <a:r>
              <a:rPr lang="nb-NO" baseline="0" dirty="0" smtClean="0"/>
              <a:t> just JavaScript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server</a:t>
            </a:r>
          </a:p>
          <a:p>
            <a:endParaRPr lang="nb-NO" baseline="0" dirty="0" smtClean="0"/>
          </a:p>
          <a:p>
            <a:r>
              <a:rPr lang="nb-NO" dirty="0" smtClean="0"/>
              <a:t>Lean</a:t>
            </a:r>
          </a:p>
          <a:p>
            <a:r>
              <a:rPr lang="nb-NO" dirty="0" err="1" smtClean="0"/>
              <a:t>Functionality</a:t>
            </a:r>
            <a:r>
              <a:rPr lang="nb-NO" dirty="0" smtClean="0"/>
              <a:t> in </a:t>
            </a:r>
            <a:r>
              <a:rPr lang="nb-NO" dirty="0" err="1" smtClean="0"/>
              <a:t>modules</a:t>
            </a:r>
            <a:endParaRPr lang="nb-NO" dirty="0" smtClean="0"/>
          </a:p>
          <a:p>
            <a:pPr lvl="1"/>
            <a:r>
              <a:rPr lang="nb-NO" dirty="0" smtClean="0"/>
              <a:t>NPM</a:t>
            </a:r>
          </a:p>
          <a:p>
            <a:r>
              <a:rPr lang="nb-NO" dirty="0" err="1" smtClean="0"/>
              <a:t>You</a:t>
            </a:r>
            <a:r>
              <a:rPr lang="nb-NO" dirty="0" smtClean="0"/>
              <a:t> </a:t>
            </a:r>
            <a:r>
              <a:rPr lang="nb-NO" dirty="0" err="1" smtClean="0"/>
              <a:t>choose</a:t>
            </a:r>
            <a:r>
              <a:rPr lang="nb-NO" dirty="0" smtClean="0"/>
              <a:t> </a:t>
            </a:r>
            <a:r>
              <a:rPr lang="nb-NO" dirty="0" err="1" smtClean="0"/>
              <a:t>dev</a:t>
            </a:r>
            <a:r>
              <a:rPr lang="nb-NO" dirty="0" smtClean="0"/>
              <a:t>. </a:t>
            </a:r>
            <a:r>
              <a:rPr lang="nb-NO" dirty="0" err="1" smtClean="0"/>
              <a:t>env</a:t>
            </a:r>
            <a:r>
              <a:rPr lang="nb-NO" dirty="0" smtClean="0"/>
              <a:t>.</a:t>
            </a:r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Almost</a:t>
            </a:r>
            <a:r>
              <a:rPr lang="nb-NO" dirty="0" smtClean="0"/>
              <a:t> </a:t>
            </a:r>
            <a:r>
              <a:rPr lang="nb-NO" dirty="0" err="1" smtClean="0"/>
              <a:t>Erlang</a:t>
            </a:r>
            <a:r>
              <a:rPr lang="nb-NO" dirty="0" smtClean="0"/>
              <a:t> and </a:t>
            </a:r>
            <a:r>
              <a:rPr lang="nb-NO" dirty="0" err="1" smtClean="0"/>
              <a:t>Clojure</a:t>
            </a:r>
            <a:endParaRPr lang="nb-NO" dirty="0" smtClean="0"/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11725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Enterprisy</a:t>
            </a:r>
            <a:r>
              <a:rPr lang="nb-NO" dirty="0" smtClean="0"/>
              <a:t> </a:t>
            </a:r>
            <a:r>
              <a:rPr lang="nb-NO" dirty="0" err="1" smtClean="0"/>
              <a:t>monolithic</a:t>
            </a:r>
            <a:r>
              <a:rPr lang="nb-NO" dirty="0" smtClean="0"/>
              <a:t> </a:t>
            </a:r>
            <a:r>
              <a:rPr lang="nb-NO" dirty="0" err="1" smtClean="0"/>
              <a:t>product</a:t>
            </a:r>
            <a:endParaRPr lang="nb-NO" dirty="0" smtClean="0"/>
          </a:p>
          <a:p>
            <a:r>
              <a:rPr lang="nb-NO" dirty="0" smtClean="0"/>
              <a:t>IDE Driven Development </a:t>
            </a:r>
            <a:r>
              <a:rPr lang="nb-NO" dirty="0" err="1" smtClean="0"/>
              <a:t>assisted</a:t>
            </a:r>
            <a:r>
              <a:rPr lang="nb-NO" dirty="0" smtClean="0"/>
              <a:t> by </a:t>
            </a:r>
            <a:r>
              <a:rPr lang="nb-NO" dirty="0" err="1" smtClean="0"/>
              <a:t>wizards</a:t>
            </a:r>
            <a:endParaRPr lang="nb-NO" dirty="0" smtClean="0"/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near</a:t>
            </a:r>
            <a:r>
              <a:rPr lang="nb-NO" dirty="0" smtClean="0"/>
              <a:t> zero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87656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Good</a:t>
            </a:r>
            <a:r>
              <a:rPr lang="nb-NO" dirty="0" smtClean="0"/>
              <a:t> Wizard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9497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Evil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wizard</a:t>
            </a:r>
            <a:endParaRPr lang="nb-NO" baseline="0" dirty="0" smtClean="0"/>
          </a:p>
          <a:p>
            <a:r>
              <a:rPr lang="nb-NO" baseline="0" dirty="0" err="1" smtClean="0"/>
              <a:t>Blurring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eyes</a:t>
            </a:r>
            <a:endParaRPr lang="nb-NO" baseline="0" dirty="0" smtClean="0"/>
          </a:p>
          <a:p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or </a:t>
            </a:r>
            <a:r>
              <a:rPr lang="nb-NO" baseline="0" dirty="0" err="1" smtClean="0"/>
              <a:t>undertand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happens</a:t>
            </a:r>
            <a:endParaRPr lang="nb-NO" baseline="0" dirty="0" smtClean="0"/>
          </a:p>
          <a:p>
            <a:r>
              <a:rPr lang="nb-NO" baseline="0" dirty="0" err="1" smtClean="0"/>
              <a:t>Either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someone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solved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DevOps-thing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witha</a:t>
            </a:r>
            <a:r>
              <a:rPr lang="nb-NO" baseline="0" dirty="0" smtClean="0"/>
              <a:t>  </a:t>
            </a:r>
            <a:r>
              <a:rPr lang="nb-NO" baseline="0" dirty="0" err="1" smtClean="0"/>
              <a:t>dropdown</a:t>
            </a:r>
            <a:r>
              <a:rPr lang="nb-NO" baseline="0" dirty="0" smtClean="0"/>
              <a:t> OR </a:t>
            </a:r>
            <a:r>
              <a:rPr lang="nb-NO" baseline="0" dirty="0" err="1" smtClean="0"/>
              <a:t>this</a:t>
            </a:r>
            <a:r>
              <a:rPr lang="nb-NO" baseline="0" dirty="0" smtClean="0"/>
              <a:t> is a major </a:t>
            </a:r>
            <a:r>
              <a:rPr lang="nb-NO" baseline="0" dirty="0" err="1" smtClean="0"/>
              <a:t>leaky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abstraction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endParaRPr lang="nb-NO" baseline="0" dirty="0" smtClean="0"/>
          </a:p>
          <a:p>
            <a:r>
              <a:rPr lang="nb-NO" baseline="0" dirty="0" smtClean="0"/>
              <a:t>Will </a:t>
            </a:r>
            <a:r>
              <a:rPr lang="nb-NO" baseline="0" dirty="0" err="1" smtClean="0"/>
              <a:t>come</a:t>
            </a:r>
            <a:r>
              <a:rPr lang="nb-NO" baseline="0" dirty="0" smtClean="0"/>
              <a:t> back and </a:t>
            </a:r>
            <a:r>
              <a:rPr lang="nb-NO" baseline="0" dirty="0" err="1" smtClean="0"/>
              <a:t>haunt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.</a:t>
            </a:r>
            <a:endParaRPr lang="nb-NO" baseline="0" dirty="0" smtClean="0"/>
          </a:p>
          <a:p>
            <a:r>
              <a:rPr lang="nb-NO" baseline="0" dirty="0" smtClean="0"/>
              <a:t>TAKE THE RED </a:t>
            </a:r>
            <a:r>
              <a:rPr lang="nb-NO" baseline="0" dirty="0" smtClean="0"/>
              <a:t>PILL</a:t>
            </a:r>
          </a:p>
          <a:p>
            <a:r>
              <a:rPr lang="nb-NO" baseline="0" dirty="0" smtClean="0"/>
              <a:t>This is not </a:t>
            </a:r>
            <a:r>
              <a:rPr lang="nb-NO" baseline="0" dirty="0" err="1" smtClean="0"/>
              <a:t>DevOps</a:t>
            </a:r>
            <a:endParaRPr lang="nb-NO" baseline="0" dirty="0" smtClean="0"/>
          </a:p>
          <a:p>
            <a:r>
              <a:rPr lang="nb-NO" baseline="0" dirty="0" smtClean="0"/>
              <a:t>Or, in case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SharePoint and Node.js &gt; </a:t>
            </a:r>
            <a:r>
              <a:rPr lang="nb-NO" baseline="0" dirty="0" err="1" smtClean="0"/>
              <a:t>Eat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both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pills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016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THIS is </a:t>
            </a:r>
            <a:r>
              <a:rPr lang="nb-NO" dirty="0" err="1" smtClean="0"/>
              <a:t>what</a:t>
            </a:r>
            <a:r>
              <a:rPr lang="nb-NO" baseline="0" dirty="0" smtClean="0"/>
              <a:t> I </a:t>
            </a:r>
            <a:r>
              <a:rPr lang="nb-NO" baseline="0" dirty="0" err="1" smtClean="0"/>
              <a:t>mean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distributed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network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application</a:t>
            </a:r>
            <a:r>
              <a:rPr lang="nb-NO" baseline="0" dirty="0" smtClean="0"/>
              <a:t>. At </a:t>
            </a:r>
            <a:r>
              <a:rPr lang="nb-NO" baseline="0" dirty="0" err="1" smtClean="0"/>
              <a:t>least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three</a:t>
            </a:r>
            <a:r>
              <a:rPr lang="nb-NO" baseline="0" dirty="0" smtClean="0"/>
              <a:t> servers, </a:t>
            </a:r>
            <a:r>
              <a:rPr lang="nb-NO" baseline="0" dirty="0" err="1" smtClean="0"/>
              <a:t>possibly</a:t>
            </a:r>
            <a:r>
              <a:rPr lang="nb-NO" baseline="0" dirty="0" smtClean="0"/>
              <a:t> more, and multiple </a:t>
            </a:r>
            <a:r>
              <a:rPr lang="nb-NO" baseline="0" dirty="0" err="1" smtClean="0"/>
              <a:t>clients</a:t>
            </a:r>
            <a:r>
              <a:rPr lang="nb-NO" baseline="0" dirty="0" smtClean="0"/>
              <a:t>. On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Internet</a:t>
            </a:r>
            <a:r>
              <a:rPr lang="nb-NO" baseline="0" dirty="0" smtClean="0"/>
              <a:t>. This is not </a:t>
            </a:r>
            <a:r>
              <a:rPr lang="nb-NO" baseline="0" dirty="0" err="1" smtClean="0"/>
              <a:t>traditional</a:t>
            </a:r>
            <a:r>
              <a:rPr lang="nb-NO" baseline="0" dirty="0" smtClean="0"/>
              <a:t> server-</a:t>
            </a:r>
            <a:r>
              <a:rPr lang="nb-NO" baseline="0" dirty="0" err="1" smtClean="0"/>
              <a:t>client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model</a:t>
            </a:r>
            <a:r>
              <a:rPr lang="nb-NO" baseline="0" dirty="0" smtClean="0"/>
              <a:t>.</a:t>
            </a:r>
            <a:endParaRPr lang="nb-NO" baseline="0" dirty="0" smtClean="0"/>
          </a:p>
          <a:p>
            <a:endParaRPr lang="nb-NO" dirty="0" smtClean="0"/>
          </a:p>
          <a:p>
            <a:r>
              <a:rPr lang="nb-NO" dirty="0" smtClean="0"/>
              <a:t>Enterprise </a:t>
            </a:r>
            <a:r>
              <a:rPr lang="nb-NO" dirty="0" err="1" smtClean="0"/>
              <a:t>clow</a:t>
            </a:r>
            <a:r>
              <a:rPr lang="nb-NO" dirty="0" smtClean="0"/>
              <a:t> is happy at </a:t>
            </a:r>
            <a:r>
              <a:rPr lang="nb-NO" dirty="0" err="1" smtClean="0"/>
              <a:t>this</a:t>
            </a:r>
            <a:r>
              <a:rPr lang="nb-NO" baseline="0" dirty="0" smtClean="0"/>
              <a:t> </a:t>
            </a:r>
            <a:r>
              <a:rPr lang="nb-NO" baseline="0" dirty="0" smtClean="0"/>
              <a:t>|.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work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Linux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Mac, </a:t>
            </a:r>
            <a:r>
              <a:rPr lang="nb-NO" baseline="0" dirty="0" err="1" smtClean="0"/>
              <a:t>deploy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using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shell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tools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cloud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providers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specialize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Node.js </a:t>
            </a:r>
            <a:r>
              <a:rPr lang="nb-NO" baseline="0" dirty="0" smtClean="0"/>
              <a:t>hosting. </a:t>
            </a:r>
          </a:p>
          <a:p>
            <a:endParaRPr lang="nb-NO" baseline="0" dirty="0" smtClean="0"/>
          </a:p>
          <a:p>
            <a:r>
              <a:rPr lang="nb-NO" baseline="0" dirty="0" err="1" smtClean="0"/>
              <a:t>Developing</a:t>
            </a:r>
            <a:r>
              <a:rPr lang="nb-NO" baseline="0" dirty="0" smtClean="0"/>
              <a:t> SharePoint </a:t>
            </a:r>
            <a:r>
              <a:rPr lang="nb-NO" baseline="0" dirty="0" err="1" smtClean="0"/>
              <a:t>apps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Linux and hosting it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Linux makes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happy</a:t>
            </a:r>
          </a:p>
          <a:p>
            <a:endParaRPr lang="nb-NO" baseline="0" dirty="0" smtClean="0"/>
          </a:p>
          <a:p>
            <a:r>
              <a:rPr lang="nb-NO" dirty="0" smtClean="0"/>
              <a:t>This is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really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a SharePoint </a:t>
            </a:r>
            <a:r>
              <a:rPr lang="nb-NO" baseline="0" dirty="0" err="1" smtClean="0"/>
              <a:t>App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often</a:t>
            </a:r>
            <a:r>
              <a:rPr lang="nb-NO" baseline="0" dirty="0" smtClean="0"/>
              <a:t> is. </a:t>
            </a:r>
          </a:p>
          <a:p>
            <a:r>
              <a:rPr lang="nb-NO" dirty="0" smtClean="0"/>
              <a:t>Distributed</a:t>
            </a:r>
            <a:r>
              <a:rPr lang="nb-NO" baseline="0" dirty="0" smtClean="0"/>
              <a:t> -&gt; Runs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cloud</a:t>
            </a:r>
            <a:r>
              <a:rPr lang="nb-NO" baseline="0" dirty="0" smtClean="0"/>
              <a:t> (SharePoint server,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client</a:t>
            </a:r>
            <a:r>
              <a:rPr lang="nb-NO" baseline="0" dirty="0" smtClean="0"/>
              <a:t>, ACS and </a:t>
            </a:r>
            <a:r>
              <a:rPr lang="nb-NO" baseline="0" dirty="0" err="1" smtClean="0"/>
              <a:t>third</a:t>
            </a:r>
            <a:r>
              <a:rPr lang="nb-NO" baseline="0" dirty="0" smtClean="0"/>
              <a:t> party services used)</a:t>
            </a:r>
          </a:p>
          <a:p>
            <a:endParaRPr lang="nb-NO" baseline="0" dirty="0" smtClean="0"/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7678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57372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6602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77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64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69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6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19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2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5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961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6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5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61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4715774" y="2674189"/>
            <a:ext cx="8620664" cy="1686464"/>
          </a:xfrm>
        </p:spPr>
        <p:txBody>
          <a:bodyPr>
            <a:normAutofit/>
          </a:bodyPr>
          <a:lstStyle/>
          <a:p>
            <a:r>
              <a:rPr lang="nb-NO" b="1" dirty="0" smtClean="0">
                <a:solidFill>
                  <a:srgbClr val="FF0000"/>
                </a:solidFill>
              </a:rPr>
              <a:t>The </a:t>
            </a:r>
            <a:r>
              <a:rPr lang="nb-NO" b="1" dirty="0" smtClean="0">
                <a:solidFill>
                  <a:srgbClr val="FF0000"/>
                </a:solidFill>
              </a:rPr>
              <a:t>Enterprise </a:t>
            </a:r>
            <a:r>
              <a:rPr lang="nb-NO" b="1" dirty="0" err="1" smtClean="0">
                <a:solidFill>
                  <a:srgbClr val="FF0000"/>
                </a:solidFill>
              </a:rPr>
              <a:t>Clown</a:t>
            </a:r>
            <a:endParaRPr lang="nb-NO" b="1" dirty="0">
              <a:solidFill>
                <a:srgbClr val="FF0000"/>
              </a:solidFill>
            </a:endParaRP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3048000" y="5397283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nb-NO" dirty="0" err="1" smtClean="0"/>
              <a:t>Builds</a:t>
            </a:r>
            <a:r>
              <a:rPr lang="nb-NO" dirty="0" smtClean="0"/>
              <a:t> SharePoint </a:t>
            </a:r>
            <a:r>
              <a:rPr lang="nb-NO" dirty="0" err="1" smtClean="0"/>
              <a:t>apps</a:t>
            </a:r>
            <a:endParaRPr lang="nb-NO" dirty="0"/>
          </a:p>
          <a:p>
            <a:pPr algn="r"/>
            <a:r>
              <a:rPr lang="nb-NO" dirty="0" err="1" smtClean="0"/>
              <a:t>with</a:t>
            </a:r>
            <a:r>
              <a:rPr lang="nb-NO" dirty="0" smtClean="0"/>
              <a:t> Node.js </a:t>
            </a:r>
          </a:p>
          <a:p>
            <a:pPr algn="r"/>
            <a:r>
              <a:rPr lang="nb-NO" dirty="0" smtClean="0"/>
              <a:t>@</a:t>
            </a:r>
            <a:r>
              <a:rPr lang="nb-NO" dirty="0" err="1" smtClean="0"/>
              <a:t>bjartnes</a:t>
            </a:r>
            <a:r>
              <a:rPr lang="nb-NO" dirty="0"/>
              <a:t> </a:t>
            </a:r>
            <a:r>
              <a:rPr lang="nb-NO" dirty="0" smtClean="0"/>
              <a:t>and @</a:t>
            </a:r>
            <a:r>
              <a:rPr lang="nb-NO" dirty="0" err="1" smtClean="0"/>
              <a:t>TheEnterpriseClown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7779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Macrauder</a:t>
            </a:r>
            <a:r>
              <a:rPr lang="nb-NO" dirty="0"/>
              <a:t> at github.com/</a:t>
            </a:r>
            <a:r>
              <a:rPr lang="nb-NO" dirty="0" err="1"/>
              <a:t>queport</a:t>
            </a:r>
            <a:r>
              <a:rPr lang="nb-NO" dirty="0"/>
              <a:t> for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passport</a:t>
            </a:r>
            <a:r>
              <a:rPr lang="nb-NO" dirty="0"/>
              <a:t> </a:t>
            </a:r>
            <a:r>
              <a:rPr lang="nb-NO" dirty="0" err="1"/>
              <a:t>strategy</a:t>
            </a:r>
            <a:endParaRPr lang="nb-NO" dirty="0"/>
          </a:p>
          <a:p>
            <a:r>
              <a:rPr lang="nb-NO" dirty="0"/>
              <a:t>@</a:t>
            </a:r>
            <a:r>
              <a:rPr lang="nb-NO" dirty="0" err="1"/>
              <a:t>askildt</a:t>
            </a:r>
            <a:r>
              <a:rPr lang="nb-NO" dirty="0"/>
              <a:t>, @</a:t>
            </a:r>
            <a:r>
              <a:rPr lang="nb-NO" dirty="0" err="1"/>
              <a:t>jornare</a:t>
            </a:r>
            <a:r>
              <a:rPr lang="nb-NO" dirty="0"/>
              <a:t> for </a:t>
            </a:r>
            <a:r>
              <a:rPr lang="nb-NO" dirty="0" err="1"/>
              <a:t>helping</a:t>
            </a:r>
            <a:r>
              <a:rPr lang="nb-NO" dirty="0"/>
              <a:t> </a:t>
            </a:r>
            <a:r>
              <a:rPr lang="nb-NO" dirty="0" err="1"/>
              <a:t>me</a:t>
            </a:r>
            <a:r>
              <a:rPr lang="nb-NO" dirty="0"/>
              <a:t> </a:t>
            </a:r>
            <a:r>
              <a:rPr lang="nb-NO" dirty="0" err="1"/>
              <a:t>building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app</a:t>
            </a: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0638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b-NO" sz="4800" dirty="0" smtClean="0"/>
          </a:p>
          <a:p>
            <a:pPr marL="0" indent="0">
              <a:buNone/>
            </a:pPr>
            <a:r>
              <a:rPr lang="nb-NO" sz="4800" dirty="0" smtClean="0"/>
              <a:t>«</a:t>
            </a:r>
            <a:r>
              <a:rPr lang="nb-NO" sz="4800" dirty="0" err="1" smtClean="0"/>
              <a:t>Dare</a:t>
            </a:r>
            <a:r>
              <a:rPr lang="nb-NO" sz="4800" dirty="0" smtClean="0"/>
              <a:t> to </a:t>
            </a:r>
            <a:r>
              <a:rPr lang="nb-NO" sz="4800" dirty="0" err="1" smtClean="0"/>
              <a:t>wear</a:t>
            </a:r>
            <a:r>
              <a:rPr lang="nb-NO" sz="4800" dirty="0" smtClean="0"/>
              <a:t> </a:t>
            </a:r>
            <a:r>
              <a:rPr lang="nb-NO" sz="4800" dirty="0" err="1" smtClean="0"/>
              <a:t>the</a:t>
            </a:r>
            <a:r>
              <a:rPr lang="nb-NO" sz="4800" dirty="0" smtClean="0"/>
              <a:t> </a:t>
            </a:r>
            <a:r>
              <a:rPr lang="nb-NO" sz="4800" dirty="0" err="1" smtClean="0"/>
              <a:t>foolish</a:t>
            </a:r>
            <a:r>
              <a:rPr lang="nb-NO" sz="4800" dirty="0" smtClean="0"/>
              <a:t> </a:t>
            </a:r>
            <a:r>
              <a:rPr lang="nb-NO" sz="4800" dirty="0" err="1" smtClean="0"/>
              <a:t>clown</a:t>
            </a:r>
            <a:r>
              <a:rPr lang="nb-NO" sz="4800" dirty="0" smtClean="0"/>
              <a:t> face»</a:t>
            </a:r>
          </a:p>
          <a:p>
            <a:pPr marL="3657600" lvl="8" indent="0">
              <a:buNone/>
            </a:pPr>
            <a:r>
              <a:rPr lang="nb-NO" sz="3800" dirty="0" smtClean="0"/>
              <a:t>			</a:t>
            </a:r>
          </a:p>
          <a:p>
            <a:pPr marL="3657600" lvl="8" indent="0">
              <a:buNone/>
            </a:pPr>
            <a:r>
              <a:rPr lang="nb-NO" sz="3800" dirty="0"/>
              <a:t>	</a:t>
            </a:r>
            <a:r>
              <a:rPr lang="nb-NO" sz="3800" dirty="0" smtClean="0"/>
              <a:t>			Frank Sinatra</a:t>
            </a:r>
          </a:p>
        </p:txBody>
      </p:sp>
    </p:spTree>
    <p:extLst>
      <p:ext uri="{BB962C8B-B14F-4D97-AF65-F5344CB8AC3E}">
        <p14:creationId xmlns:p14="http://schemas.microsoft.com/office/powerpoint/2010/main" val="37665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ultius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776" y="185468"/>
            <a:ext cx="12025223" cy="67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80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6375"/>
            <a:ext cx="12192000" cy="382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6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365" y="310550"/>
            <a:ext cx="7543023" cy="60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2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ages1.wikia.nocookie.net/__cb20121003055425/lotr/images/4/4f/Gandalf_the_White_retur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96927" y="-136525"/>
            <a:ext cx="17699221" cy="740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26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506"/>
            <a:ext cx="12192000" cy="735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6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39" y="0"/>
            <a:ext cx="106944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5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 </a:t>
            </a:r>
            <a:endParaRPr lang="nb-NO" dirty="0"/>
          </a:p>
        </p:txBody>
      </p:sp>
      <p:pic>
        <p:nvPicPr>
          <p:cNvPr id="4" name="multipleDevic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6333" y="-1"/>
            <a:ext cx="9657745" cy="6858001"/>
          </a:xfrm>
        </p:spPr>
      </p:pic>
    </p:spTree>
    <p:extLst>
      <p:ext uri="{BB962C8B-B14F-4D97-AF65-F5344CB8AC3E}">
        <p14:creationId xmlns:p14="http://schemas.microsoft.com/office/powerpoint/2010/main" val="1436182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Results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 smtClean="0"/>
              <a:t>Lightweight</a:t>
            </a:r>
            <a:endParaRPr lang="nb-NO" dirty="0" smtClean="0"/>
          </a:p>
          <a:p>
            <a:pPr lvl="1"/>
            <a:r>
              <a:rPr lang="nb-NO" dirty="0" err="1" smtClean="0"/>
              <a:t>Cheap</a:t>
            </a:r>
            <a:r>
              <a:rPr lang="nb-NO" dirty="0" smtClean="0"/>
              <a:t> to host and </a:t>
            </a:r>
            <a:r>
              <a:rPr lang="nb-NO" dirty="0" err="1" smtClean="0"/>
              <a:t>scale</a:t>
            </a:r>
            <a:endParaRPr lang="nb-NO" dirty="0" smtClean="0"/>
          </a:p>
          <a:p>
            <a:r>
              <a:rPr lang="nb-NO" dirty="0" err="1" smtClean="0"/>
              <a:t>Possible</a:t>
            </a:r>
            <a:r>
              <a:rPr lang="nb-NO" dirty="0" smtClean="0"/>
              <a:t> to understand</a:t>
            </a:r>
            <a:endParaRPr lang="nb-NO" dirty="0" smtClean="0"/>
          </a:p>
          <a:p>
            <a:r>
              <a:rPr lang="nb-NO" dirty="0" err="1" smtClean="0"/>
              <a:t>Leverage</a:t>
            </a:r>
            <a:r>
              <a:rPr lang="nb-NO" dirty="0" smtClean="0"/>
              <a:t> </a:t>
            </a:r>
            <a:r>
              <a:rPr lang="nb-NO" dirty="0" err="1" smtClean="0"/>
              <a:t>modules</a:t>
            </a:r>
            <a:endParaRPr lang="nb-NO" dirty="0"/>
          </a:p>
          <a:p>
            <a:pPr lvl="1"/>
            <a:r>
              <a:rPr lang="nb-NO" dirty="0" err="1" smtClean="0"/>
              <a:t>npm</a:t>
            </a:r>
            <a:endParaRPr lang="nb-NO" dirty="0" smtClean="0"/>
          </a:p>
          <a:p>
            <a:pPr lvl="1"/>
            <a:r>
              <a:rPr lang="nb-NO" dirty="0" smtClean="0"/>
              <a:t>*</a:t>
            </a:r>
            <a:r>
              <a:rPr lang="nb-NO" dirty="0" err="1" smtClean="0"/>
              <a:t>nix</a:t>
            </a:r>
            <a:r>
              <a:rPr lang="nb-NO" dirty="0" smtClean="0"/>
              <a:t> </a:t>
            </a:r>
            <a:r>
              <a:rPr lang="nb-NO" dirty="0" err="1" smtClean="0"/>
              <a:t>processes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16294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1537</TotalTime>
  <Words>393</Words>
  <Application>Microsoft Office PowerPoint</Application>
  <PresentationFormat>Widescreen</PresentationFormat>
  <Paragraphs>69</Paragraphs>
  <Slides>11</Slides>
  <Notes>9</Notes>
  <HiddenSlides>0</HiddenSlides>
  <MMClips>2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Office-tema</vt:lpstr>
      <vt:lpstr>The Enterprise Clown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 </vt:lpstr>
      <vt:lpstr>Results</vt:lpstr>
      <vt:lpstr>PowerPoint-presentasjon</vt:lpstr>
      <vt:lpstr>PowerPoint-presentasjon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Enterprise Clown</dc:title>
  <dc:creator>Bjartwolf</dc:creator>
  <cp:lastModifiedBy>Microsoft-konto</cp:lastModifiedBy>
  <cp:revision>77</cp:revision>
  <dcterms:created xsi:type="dcterms:W3CDTF">2013-06-08T13:47:38Z</dcterms:created>
  <dcterms:modified xsi:type="dcterms:W3CDTF">2013-06-10T07:19:13Z</dcterms:modified>
</cp:coreProperties>
</file>

<file path=docProps/thumbnail.jpeg>
</file>